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0C50-55F0-400D-8036-EBB6A5DE7556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F0AA7-CDB1-4725-90EA-76E29F4CB9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0AA7-CDB1-4725-90EA-76E29F4CB96E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0AA7-CDB1-4725-90EA-76E29F4CB96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E2B54-F15C-4DD4-809D-92E747E0B9A8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80EF-16D0-4352-9844-3C196E1572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85852" y="5214950"/>
            <a:ext cx="7858148" cy="16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Жаратылыстану, қоғамдық, гуманитарлық және өнер облысындағы 12 000 астам журнал мен 148000 конференция материалдарының ішінен сізге қажетті сұрақтар бойынша ең тиімді  материалдарды іздеп табады.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4643446"/>
            <a:ext cx="614366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Web of science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дегеніміз не?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1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14546" y="142852"/>
            <a:ext cx="35004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6">
                    <a:lumMod val="75000"/>
                  </a:schemeClr>
                </a:solidFill>
              </a:rPr>
              <a:t>(ЦИТАТАНЫҢ БЕЙНЕЛЕНУІ)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928934"/>
            <a:ext cx="2214578" cy="121444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Безендіруді өзгерту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 түйінде бейнеленетін мәтін реті мен стилі, түс реттеу картасы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214818"/>
            <a:ext cx="2357454" cy="21431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бойынша навигация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Түйінді басып, картаның орнын ауыстыруға болады. Түйінді айналдырып, публикация туралы қосымша мәліметтер алуға болады.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12" y="1142984"/>
            <a:ext cx="2500330" cy="164307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Citation map (</a:t>
            </a:r>
            <a: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Циттаталау картасы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Батырманы басып, цитаталау картасын жасаймыз. Ол бір немесе екі тура және кері цитаталардың жағдайымен таныстырады.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46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1000108"/>
            <a:ext cx="2428892" cy="25717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 of knowledge 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профилін жасаймыз:</a:t>
            </a:r>
          </a:p>
          <a:p>
            <a:pPr algn="ctr">
              <a:buFontTx/>
              <a:buChar char="-"/>
            </a:pP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Іздеу нұсқасын сақтау;</a:t>
            </a:r>
          </a:p>
          <a:p>
            <a:pPr algn="ctr">
              <a:buFontTx/>
              <a:buChar char="-"/>
            </a:pP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Search Alerts 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жасау; </a:t>
            </a:r>
          </a:p>
          <a:p>
            <a:pPr algn="ctr">
              <a:buFontTx/>
              <a:buChar char="-"/>
            </a:pPr>
            <a:r>
              <a:rPr lang="kk-K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Endnote Web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ітапханасын ұйымдастыру;</a:t>
            </a:r>
          </a:p>
          <a:p>
            <a:pPr algn="ctr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Researcher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 жасау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68" y="3571876"/>
            <a:ext cx="2071702" cy="15716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“Sign in”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батырмасын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 Of Knowledge Profile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тіркеледі.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‘”Search History”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басып, іздеудің тарихын қараймыз.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7884" y="3071810"/>
            <a:ext cx="3071834" cy="3571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“My citation Alerts”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немесе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“My Saved Searches”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басып, іздеуді басқаруға болады. Кез келген сақталған іздеуді басыңыз. Хабарландыруды жаңарту;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Хабарландыру параметрін жаңарту;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RRS 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каналды орнату.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5286388"/>
            <a:ext cx="2571768" cy="15716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Share (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Жалпы қолжетімділік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Сіздің тобыңыздағы жазбаларды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EndNote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қолданушыларымен қолдану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6" y="5286388"/>
            <a:ext cx="2071702" cy="15716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Organize (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іздің кітапхананы ұйымдастыру үшін“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қолданыңыз.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6446" y="5286388"/>
            <a:ext cx="2643206" cy="15716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 (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коллекцияны жасау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Әлемнің барлық кітапханаларынан іздеу үшін“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”-ке  көшесіз</a:t>
            </a:r>
            <a:endPara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785794"/>
            <a:ext cx="2143140" cy="585791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ResearcherID</a:t>
            </a:r>
            <a:r>
              <a:rPr lang="en-US" dirty="0" smtClean="0">
                <a:solidFill>
                  <a:schemeClr val="tx1"/>
                </a:solidFill>
              </a:rPr>
              <a:t> –</a:t>
            </a:r>
            <a:r>
              <a:rPr lang="kk-KZ" dirty="0" smtClean="0">
                <a:solidFill>
                  <a:schemeClr val="tx1"/>
                </a:solidFill>
              </a:rPr>
              <a:t> индивидуальді нөмер және </a:t>
            </a:r>
            <a:r>
              <a:rPr lang="kk-KZ" dirty="0" smtClean="0">
                <a:solidFill>
                  <a:schemeClr val="tx1"/>
                </a:solidFill>
              </a:rPr>
              <a:t>персональді профиль </a:t>
            </a:r>
            <a:r>
              <a:rPr lang="kk-KZ" dirty="0" smtClean="0">
                <a:solidFill>
                  <a:schemeClr val="tx1"/>
                </a:solidFill>
              </a:rPr>
              <a:t>жасау үшін бос әрі қолжетімді интерактивті кеңістік.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kk-KZ" dirty="0" smtClean="0">
                <a:solidFill>
                  <a:schemeClr val="tx1"/>
                </a:solidFill>
              </a:rPr>
              <a:t>Бұл профиль сіздің институттық бірлестіктер мәліметтерін және зерттеу облыстары және публикация тізімі көрсетіледі.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1736" y="4714884"/>
            <a:ext cx="3571900" cy="100013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“Citation metrics”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сілтемесін басып, цитата көрсеткіштерін көруге болады. Мысалы,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H-index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әне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ResearcherID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профилінде қосылған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жазбаның цитаталану санының орташа көрсеткіші.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4"/>
            <a:ext cx="9138919" cy="686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571480"/>
            <a:ext cx="2143140" cy="1357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здеу</a:t>
            </a:r>
          </a:p>
          <a:p>
            <a:pPr algn="just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 science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жазбаларында іздеу үшін сөздер мен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тіркестерді байланыстыру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071678"/>
            <a:ext cx="2071702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AND, OR, NOT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операторларын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ңдап, іздеу жолдары арасындағы байланысты өзгерту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357562"/>
            <a:ext cx="2071702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Тағы да іздеу жолағын қосу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26" y="285728"/>
            <a:ext cx="2643174" cy="142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Іздеу жолағын таңдау</a:t>
            </a:r>
          </a:p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Ашылатын мәзірді таңдау арқылы іздеу жолағын таңдау.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Topic, Author, Publication name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параметрлері арқылы іздеуге болады.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2928934"/>
            <a:ext cx="2357454" cy="1357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Іздеу параметрлерін өзгерту</a:t>
            </a:r>
          </a:p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Файл масштабын өзгертіп, іздеу индексін таңдап,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Lemmatization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функциясын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өшіреміз.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738664" cy="5505418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r>
              <a:rPr lang="kk-KZ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Іздеуге қажетті элементтер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302359"/>
            <a:ext cx="7143800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Іздеу операторлары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талаптардың бәрі бар жазбаларды іздегенде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қолданасыз.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талаптардың кейбіреуі ғана бар жазбаларды іздегенде қолданасыз.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арнайы сөздері бар жазбаларды іздеу нәтижелерінен алып тастау кезінде қолданасыз.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NEAR/n</a:t>
            </a: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– талаптардың бәрі бар  әр жазбада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stress Near/3 sleep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)сөздердің нақты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) саны бар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азбаларды іздегенде қолданасыз.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– мекен жайдың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Tulane same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бір жолағында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талаптарды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табу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үшін мекен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іздеуін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қолданасыз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Джокер – символдар</a:t>
            </a:r>
          </a:p>
          <a:p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здеуді жақсырақ басқару үшін көп сандарды қысқарту формасын және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Lemmatization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функциясы өшірулі тұрғанда жазу нұсқауларын қолданыңыз.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785794"/>
            <a:ext cx="60612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имволдың жоқ болуы немесе кез келген мөлшерде болуы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142984"/>
            <a:ext cx="12591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ір символ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571612"/>
            <a:ext cx="262014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оқ болуы немесе 1 символ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428868"/>
            <a:ext cx="89297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Тіркестерді іздеу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немесе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Title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іздеулерінде тұрақты тіркестерді іздеу үшін тырнақшаға аламыз.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Мысалы,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“energy conservation”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іздеу нәтижелері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 conservation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тіркесі бар жазбан болады.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857628"/>
            <a:ext cx="844365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Дөңгелек жақшалар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Дөңгелек жақшаларды  құрама логикалық  мәндерді топтастыру  үшін қолданасыз.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(river or stream or pond)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(“waste water” or pollution)</a:t>
            </a:r>
            <a:endParaRPr lang="kk-KZ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5288340"/>
            <a:ext cx="800105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есімі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Ең бірінші фамилияны енгізіп, содан кейін пробел мен 5 инициалға 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Дейін жазасыз. Қысқартуларды енгізіп, альтернативті нұсқауларды іздейсіз: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Driscoll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сөзін енгізгенде осы фамилиямен барлық авторлар көрсетіледі. </a:t>
            </a: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11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20716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Толық жазба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571480"/>
            <a:ext cx="2214578" cy="121444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Titles (</a:t>
            </a:r>
            <a:r>
              <a:rPr lang="kk-KZ" sz="1600" dirty="0" smtClean="0">
                <a:solidFill>
                  <a:schemeClr val="tx1"/>
                </a:solidFill>
              </a:rPr>
              <a:t>атауы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kk-KZ" sz="1600" dirty="0" smtClean="0">
              <a:solidFill>
                <a:schemeClr val="tx1"/>
              </a:solidFill>
            </a:endParaRPr>
          </a:p>
          <a:p>
            <a:pPr algn="ctr"/>
            <a:r>
              <a:rPr lang="kk-KZ" sz="1600" dirty="0" smtClean="0">
                <a:solidFill>
                  <a:schemeClr val="tx1"/>
                </a:solidFill>
              </a:rPr>
              <a:t>Барлық толық атаулар индекстелген және табылады.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1928802"/>
            <a:ext cx="2357454" cy="164307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Authors (</a:t>
            </a:r>
            <a:r>
              <a:rPr lang="kk-KZ" sz="1600" dirty="0" smtClean="0">
                <a:solidFill>
                  <a:schemeClr val="tx1"/>
                </a:solidFill>
              </a:rPr>
              <a:t>Авторлар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kk-KZ" sz="1600" dirty="0" smtClean="0">
              <a:solidFill>
                <a:schemeClr val="tx1"/>
              </a:solidFill>
            </a:endParaRPr>
          </a:p>
          <a:p>
            <a:pPr algn="ctr"/>
            <a:r>
              <a:rPr lang="kk-KZ" sz="1600" dirty="0" smtClean="0">
                <a:solidFill>
                  <a:schemeClr val="tx1"/>
                </a:solidFill>
              </a:rPr>
              <a:t>Барлық авторлар индекстелген. Фамилия мен инициалдарды қолданып іздеу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571876"/>
            <a:ext cx="2500298" cy="171451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Cried Reference (</a:t>
            </a:r>
            <a:r>
              <a:rPr lang="kk-KZ" sz="1600" dirty="0" smtClean="0">
                <a:solidFill>
                  <a:schemeClr val="tx1"/>
                </a:solidFill>
              </a:rPr>
              <a:t>цитаталанған материалдар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r>
              <a:rPr lang="kk-KZ" sz="1600" dirty="0" smtClean="0">
                <a:solidFill>
                  <a:schemeClr val="tx1"/>
                </a:solidFill>
              </a:rPr>
              <a:t>Цитаталанған материалдың нөмерін басып, берілген жазба бойынша қажетті материалға өтеміз.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5357826"/>
            <a:ext cx="2214578" cy="150017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Abstract (</a:t>
            </a:r>
            <a:r>
              <a:rPr lang="kk-KZ" sz="1600" dirty="0" smtClean="0">
                <a:solidFill>
                  <a:schemeClr val="tx1"/>
                </a:solidFill>
              </a:rPr>
              <a:t>Реферат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kk-KZ" sz="1600" dirty="0" smtClean="0">
              <a:solidFill>
                <a:schemeClr val="tx1"/>
              </a:solidFill>
            </a:endParaRPr>
          </a:p>
          <a:p>
            <a:pPr algn="ctr"/>
            <a:r>
              <a:rPr lang="kk-KZ" sz="1600" dirty="0" smtClean="0">
                <a:solidFill>
                  <a:schemeClr val="tx1"/>
                </a:solidFill>
              </a:rPr>
              <a:t>Барлық рефераттар журналға сәйкес индекстелінген (1991 ж бастап)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00496" y="1142984"/>
            <a:ext cx="2714644" cy="7143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</a:rPr>
              <a:t>Толық мәтінге сілтеме немесе кітапханалық қордың ақпараты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9" y="0"/>
            <a:ext cx="9033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71670" y="1"/>
            <a:ext cx="4075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6"/>
                </a:solidFill>
              </a:rPr>
              <a:t>(Цитаталанған материалдар)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571480"/>
            <a:ext cx="2500330" cy="1428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Барлық цитаталанған материалдар индекстелген және цитата бойынша іздеуге қол жетімді. Толық жазбада “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ілтемесін басасыз.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071678"/>
            <a:ext cx="2500330" cy="1428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Related Records (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байланысты жазбалар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Іздеген жұмысты басқа мақалалардан табу үшін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жазбаларды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басасыз.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571876"/>
            <a:ext cx="2500330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Мақала басын шертіп, толық жазбаға өтесіз.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4357694"/>
            <a:ext cx="2928958" cy="25003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Байланыспаған сілтемелер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Толық жазбалармен байланыспаған  сілтемелер жай мәтін болып және өздеріне қосады: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мақаласын цитаталандыру;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Цитаталандыру нұсқаулары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670" y="4857760"/>
            <a:ext cx="2500330" cy="1500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Цитаталанған материалдар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-та жалпы цитаталандыру санын және толық мәтінге сілтемені көрсетеді.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5" y="0"/>
            <a:ext cx="90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66080" y="0"/>
            <a:ext cx="527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ІЗДЕУ НӘТИЖЕЛЕРІНІҢ  КЕЛТІРІЛГЕН МӘЛІМЕТТЕРІ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642918"/>
            <a:ext cx="4286280" cy="9286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Нәтижелерді сараптау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Публикация күні, цитаталану саны,дерек көзі немесе автор фамилиясы бойынша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1714488"/>
            <a:ext cx="4214842" cy="9286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Мақала басын шерт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Толық жазбаға өту үшін. Толық мәтінге сілтеме болу керек.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2857496"/>
            <a:ext cx="3929090" cy="14287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Іздеудің нәтижелерін жақсарту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Refine 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функциясын қолдану арқылы 100 ең жақсы нәтижені табу. Мына критерилерге сүйеніп: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Categories, Source Titles, Publication Years, Authors</a:t>
            </a:r>
            <a:endPara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500438"/>
            <a:ext cx="4000528" cy="150019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Іздеу нәтижелерін өңдеу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</a:rPr>
              <a:t>Библиографиялық мәліметтермен басқару құрылғыларына экспорттауға болады.Мысалы, </a:t>
            </a:r>
            <a:r>
              <a:rPr lang="en-US" dirty="0" err="1" smtClean="0">
                <a:solidFill>
                  <a:schemeClr val="tx1"/>
                </a:solidFill>
              </a:rPr>
              <a:t>EndNote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EndNote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kk-KZ" dirty="0" smtClean="0">
                <a:solidFill>
                  <a:schemeClr val="tx1"/>
                </a:solidFill>
              </a:rPr>
              <a:t>немесе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5" y="0"/>
            <a:ext cx="902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66080" y="0"/>
            <a:ext cx="527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6">
                    <a:lumMod val="75000"/>
                  </a:schemeClr>
                </a:solidFill>
              </a:rPr>
              <a:t>ІЗДЕУ НӘТИЖЕЛЕРІНІҢ  КЕЛТІРІЛГЕН МӘЛІМЕТТЕРІ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642918"/>
            <a:ext cx="4286280" cy="9286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Нәтижелерді сараптау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Публикация күні, цитаталану саны,дерек көзі немесе автор фамилиясы бойынша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1714488"/>
            <a:ext cx="4214842" cy="92869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Мақала басын шерт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Толық жазбаға өту үшін. Толық мәтінге сілтеме болу керек.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2857496"/>
            <a:ext cx="3929090" cy="14287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Іздеудің нәтижелерін жақсарту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Refine 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функциясын қолдану арқылы 100 ең жақсы нәтижені табу. Мына критерилерге сүйеніп: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 Categories, Source Titles, Publication Years, Authors</a:t>
            </a:r>
            <a:endParaRPr lang="kk-K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5000636"/>
            <a:ext cx="4000528" cy="150019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Іздеу нәтижелерін өңдеу</a:t>
            </a:r>
          </a:p>
          <a:p>
            <a:pPr algn="ctr"/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Библиографиялық мәліметтермен басқару құрылғыларына экспорттауға болады.Мысалы,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EndNote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EndNote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немесе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 Manager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7072330" y="642918"/>
            <a:ext cx="1785950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қадам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Cited Author, Cited Work, Cited Year, Volume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Issue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параметрлері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іздеуге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857628"/>
            <a:ext cx="2357454" cy="15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қадам</a:t>
            </a:r>
          </a:p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Іздеуге қосылу керек жазбаларды таңдап, нәтижелерді көру үшін “Іздеуді аяқтау”-ды басамыз. 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V="1">
            <a:off x="6429388" y="6455116"/>
            <a:ext cx="2286016" cy="402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Толық жазбаны қарау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876</Words>
  <Application>Microsoft Office PowerPoint</Application>
  <PresentationFormat>Экран (4:3)</PresentationFormat>
  <Paragraphs>102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Жайна</dc:creator>
  <cp:lastModifiedBy>Жайна</cp:lastModifiedBy>
  <cp:revision>25</cp:revision>
  <dcterms:created xsi:type="dcterms:W3CDTF">2013-11-04T14:16:30Z</dcterms:created>
  <dcterms:modified xsi:type="dcterms:W3CDTF">2013-11-04T18:15:19Z</dcterms:modified>
</cp:coreProperties>
</file>